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426E2F-4E8D-43C4-8F1E-104DF705F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FF37CD6-4EDF-4818-AC57-EA270A451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C65143-2A0C-43EC-9657-C9D1364E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510933-E033-426B-A189-FDDA30DB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418DBD-2C3C-4B36-8CA7-8EC8C8DB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01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1FF10B-77A3-4F4A-B717-BBED1346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716C2E-7DDE-479E-83CA-6418EFB47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85A2822-E9FF-4389-A55C-BF405026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43F04-8997-409B-BE8B-4BD19DA9A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FF61B-8D91-4945-88FB-CDEB6F42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953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3ABCA2D-2936-4213-B6AC-5BCE3A6EB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E62662-4216-4E26-8A94-5113F5F6C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FACCEF-66A7-44F6-AE4E-D39EA498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D3FC93-B576-44DF-9799-9252B47B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FF64E3-89F9-42B2-A6B9-81B5FCBB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79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7AFEF-EB0F-4DA5-85AA-7DC4C6E5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159634-90A4-43AB-BBC7-428D3FF98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73F237-CEFF-4222-ADF1-5C05BFAE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351D22-FE4E-4665-A906-C8D970F4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2A355C-9023-4E81-BE68-420CF8D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52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F1E914-C7D6-4B0E-9986-9876C8CE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794C2D-0AAD-4AC1-BAB8-3DFBB405C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E80105-B8B1-42F7-919E-3958F05AD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D151A3-9EF0-4926-A23D-4EC4EDEC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B9D293-D34B-4ADC-A0D5-5942F5CF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52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02B82-6251-4B14-B85A-CF0FC7B8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A98E3C-F19A-4700-9F4E-A4B1D22D2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DACE0D-C678-4FB3-8D32-6802D3670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8BA054-4238-44FA-9302-5C3464E9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C9DF49-87AF-4A7A-BB3D-FE2B938A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049136-E7FD-4A6A-979C-ADC9CB3F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3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6814E5-BB9A-4398-903E-DF02A37A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151EDB-F128-409E-93AB-BB83EE358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081EF1-F62B-4621-9CAA-8621B30B3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0B0267E-F6A9-417D-BD00-8D7A97BEA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2C7E646-7692-4AF3-B96D-31427240C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8913A4-DDF4-4EDC-94C2-8BA3D601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5E88F5D-FB47-42C4-BC5B-53E14C9C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1C09DA-59CB-42B2-BEDA-5A15F564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46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29A71A-7CF4-44CC-AEC7-8A6295EF6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FFA757-E28E-4153-80D5-58E3D5DA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9CE6F19-CC58-4F38-B235-64336453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C8A7816-6B16-4526-A6D0-7041FF1B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117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3D7490E-8AD6-47CD-8FF0-438816423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CAB9484-EE4F-4C49-B976-E3B4C8F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F92F86-C04F-403F-B469-FC1DFC9D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885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1DC650-D87E-4BAF-A8AD-999DC2B5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D642C1-09F4-4623-A5C5-B053CBCFC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0BE23AA-FE0F-41ED-B681-A5ACC72D6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315879-7577-456A-A2B6-2E7C78FBD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EE2C13-0E1E-4D51-97A2-C54BDA7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25CC66-CB23-4416-989D-A504661D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23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080E46-2484-4BE9-9C8A-AEB2FA0E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E60C3F2-6702-4218-A214-A0CFD8EAFF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E83C09A-A000-4A46-BE8E-A30891FA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5C22CE4-CA43-4239-9B5D-223F9290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5B2803C-8567-44B2-80B8-35D73E52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2F9DB8-40F0-48B3-8AF2-DC7ECFEB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6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FD57D66-881A-4DB8-AF5F-71854920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0B15DD-5DED-470C-A7A5-01D236CF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95512E-BD45-4144-851C-EDD29ED7C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4587-B158-44B2-9D98-CB01BEE61A26}" type="datetimeFigureOut">
              <a:rPr lang="ko-KR" altLang="en-US" smtClean="0"/>
              <a:t>2026-01-19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8DDBEB-3AAE-467C-AF22-15561D929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B338D7-8F22-4AB9-B07C-58E91521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4C94-0476-4601-821B-6CBD0DB314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1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18C4BED-753A-40B2-BA5F-3C84A0BE8C17}"/>
              </a:ext>
            </a:extLst>
          </p:cNvPr>
          <p:cNvSpPr/>
          <p:nvPr/>
        </p:nvSpPr>
        <p:spPr>
          <a:xfrm>
            <a:off x="231710" y="5122142"/>
            <a:ext cx="11728580" cy="1648829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24A2D6D-5894-48EF-AC21-FEB6FD49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2" y="5559337"/>
            <a:ext cx="3978368" cy="7744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276113D2-AFD5-429D-A1F5-C7FA2FD20E83}"/>
              </a:ext>
            </a:extLst>
          </p:cNvPr>
          <p:cNvSpPr/>
          <p:nvPr/>
        </p:nvSpPr>
        <p:spPr>
          <a:xfrm>
            <a:off x="5197153" y="5203788"/>
            <a:ext cx="1045031" cy="4105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Mission</a:t>
            </a:r>
            <a:endParaRPr lang="ko-KR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299F74E2-5400-4BEC-A247-DAB656E6036A}"/>
              </a:ext>
            </a:extLst>
          </p:cNvPr>
          <p:cNvSpPr/>
          <p:nvPr/>
        </p:nvSpPr>
        <p:spPr>
          <a:xfrm>
            <a:off x="6310613" y="5206897"/>
            <a:ext cx="1564424" cy="4105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병원 없는 세상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0200DF7F-CF2E-410A-BFAF-78255B8D1D9D}"/>
              </a:ext>
            </a:extLst>
          </p:cNvPr>
          <p:cNvSpPr/>
          <p:nvPr/>
        </p:nvSpPr>
        <p:spPr>
          <a:xfrm>
            <a:off x="7092825" y="6028819"/>
            <a:ext cx="3259486" cy="4105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직원이 행복하면 환자도 행복한 병원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6F24A50-84FD-4192-B47B-14978FA350C5}"/>
              </a:ext>
            </a:extLst>
          </p:cNvPr>
          <p:cNvSpPr/>
          <p:nvPr/>
        </p:nvSpPr>
        <p:spPr>
          <a:xfrm>
            <a:off x="5573491" y="5692093"/>
            <a:ext cx="1045031" cy="41054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Vision</a:t>
            </a:r>
            <a:endParaRPr lang="ko-KR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2F23EA50-C3DE-4F98-85AE-275528986642}"/>
              </a:ext>
            </a:extLst>
          </p:cNvPr>
          <p:cNvSpPr/>
          <p:nvPr/>
        </p:nvSpPr>
        <p:spPr>
          <a:xfrm>
            <a:off x="6710281" y="5692092"/>
            <a:ext cx="2118044" cy="4105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소통이 잘 되는 병원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F1A4352-B1C5-47A5-A8E7-6F71582BC8A3}"/>
              </a:ext>
            </a:extLst>
          </p:cNvPr>
          <p:cNvSpPr/>
          <p:nvPr/>
        </p:nvSpPr>
        <p:spPr>
          <a:xfrm>
            <a:off x="7567133" y="6342069"/>
            <a:ext cx="3526960" cy="41054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희망의 잎이 활짝 피어나는 병원</a:t>
            </a:r>
            <a:r>
              <a:rPr lang="en-US" altLang="ko-KR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ko-KR" altLang="en-US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더필잎</a:t>
            </a:r>
            <a:r>
              <a:rPr lang="en-US" altLang="ko-KR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endParaRPr lang="ko-KR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5A0876B-B5EC-4E1C-A52A-8BC1730D4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0" y="205274"/>
            <a:ext cx="3015343" cy="1166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DD79C7BA-DC4B-460D-8DFD-69C4E4983BA0}"/>
              </a:ext>
            </a:extLst>
          </p:cNvPr>
          <p:cNvSpPr/>
          <p:nvPr/>
        </p:nvSpPr>
        <p:spPr>
          <a:xfrm>
            <a:off x="3181739" y="205275"/>
            <a:ext cx="8164285" cy="1166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수녀님들 정기 방문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8D3A939-7585-4C90-8E00-87192B350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0" y="1808997"/>
            <a:ext cx="3883090" cy="20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6CC6BC5-FADE-47C4-B3E2-D565D72E50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72" y="1808996"/>
            <a:ext cx="3718208" cy="20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3A1603A-0E60-4688-8001-9FCE66C5A4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52" y="1808995"/>
            <a:ext cx="3464717" cy="201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279B799B-2630-4001-81FE-AFBABCBDC8D8}"/>
              </a:ext>
            </a:extLst>
          </p:cNvPr>
          <p:cNvSpPr/>
          <p:nvPr/>
        </p:nvSpPr>
        <p:spPr>
          <a:xfrm>
            <a:off x="231710" y="4009023"/>
            <a:ext cx="11728580" cy="881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2026</a:t>
            </a:r>
            <a:r>
              <a:rPr lang="ko-KR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년 </a:t>
            </a:r>
            <a:r>
              <a:rPr lang="en-US" altLang="ko-K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ko-KR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월 부터 매주 금요일 </a:t>
            </a:r>
            <a:r>
              <a:rPr lang="en-US" altLang="ko-K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14~15</a:t>
            </a:r>
            <a:r>
              <a:rPr lang="ko-KR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시 </a:t>
            </a:r>
            <a:endParaRPr lang="en-US" altLang="ko-K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endParaRPr lang="en-US" altLang="ko-KR" sz="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altLang="ko-K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</a:t>
            </a:r>
            <a:r>
              <a:rPr lang="ko-KR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수녀님들께서 방문하시어 환자분들과 얘기도 나누시고 중보기도를 드리고 계십니다</a:t>
            </a:r>
            <a:r>
              <a:rPr lang="en-US" altLang="ko-K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ko-KR" alt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264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</Words>
  <Application>Microsoft Office PowerPoint</Application>
  <PresentationFormat>와이드스크린</PresentationFormat>
  <Paragraphs>10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Administrator</cp:lastModifiedBy>
  <cp:revision>5</cp:revision>
  <dcterms:created xsi:type="dcterms:W3CDTF">2026-01-19T02:11:31Z</dcterms:created>
  <dcterms:modified xsi:type="dcterms:W3CDTF">2026-01-19T02:44:01Z</dcterms:modified>
</cp:coreProperties>
</file>